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Default Extension="mp4" ContentType="video/mp4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sldIdLst>
    <p:sldId id="256" r:id="rId2"/>
    <p:sldId id="257" r:id="rId3"/>
    <p:sldId id="269" r:id="rId4"/>
    <p:sldId id="264" r:id="rId5"/>
    <p:sldId id="265" r:id="rId6"/>
    <p:sldId id="266" r:id="rId7"/>
    <p:sldId id="267" r:id="rId8"/>
    <p:sldId id="268" r:id="rId9"/>
    <p:sldId id="258" r:id="rId10"/>
    <p:sldId id="263" r:id="rId11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>
      <p:cViewPr varScale="1">
        <p:scale>
          <a:sx n="68" d="100"/>
          <a:sy n="68" d="100"/>
        </p:scale>
        <p:origin x="-1446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riângulo retângulo 9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Título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pt-BR" smtClean="0"/>
              <a:t>Clique para editar o estilo do título mestre</a:t>
            </a:r>
            <a:endParaRPr kumimoji="0" lang="en-US"/>
          </a:p>
        </p:txBody>
      </p:sp>
      <p:sp>
        <p:nvSpPr>
          <p:cNvPr id="17" name="Subtítulo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pt-BR" smtClean="0"/>
              <a:t>Clique para editar o estilo do subtítulo mestre</a:t>
            </a:r>
            <a:endParaRPr kumimoji="0" lang="en-US"/>
          </a:p>
        </p:txBody>
      </p:sp>
      <p:grpSp>
        <p:nvGrpSpPr>
          <p:cNvPr id="2" name="Grupo 1"/>
          <p:cNvGrpSpPr/>
          <p:nvPr/>
        </p:nvGrpSpPr>
        <p:grpSpPr>
          <a:xfrm>
            <a:off x="-3765" y="4953000"/>
            <a:ext cx="9147765" cy="1912088"/>
            <a:chOff x="-3765" y="4832896"/>
            <a:chExt cx="9147765" cy="2032192"/>
          </a:xfrm>
        </p:grpSpPr>
        <p:sp>
          <p:nvSpPr>
            <p:cNvPr id="7" name="Forma livre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8" name="Forma livre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11" name="Forma livre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>
              <a:extLst/>
            </a:lstStyle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Conector reto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Espaço Reservado para Data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CA40C4E5-CC32-4410-8AA9-33C0B19F4E15}" type="datetimeFigureOut">
              <a:rPr lang="pt-BR" smtClean="0"/>
              <a:pPr/>
              <a:t>14/12/2017</a:t>
            </a:fld>
            <a:endParaRPr lang="pt-BR"/>
          </a:p>
        </p:txBody>
      </p:sp>
      <p:sp>
        <p:nvSpPr>
          <p:cNvPr id="19" name="Espaço Reservado para Rodapé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lang="pt-BR"/>
          </a:p>
        </p:txBody>
      </p:sp>
      <p:sp>
        <p:nvSpPr>
          <p:cNvPr id="27" name="Espaço Reservado para Número de Slide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F9FE90E6-A35F-4863-9FF2-0E2EAD7B878D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pt-BR" smtClean="0"/>
              <a:t>Clique para editar o estilo do título mestre</a:t>
            </a:r>
            <a:endParaRPr kumimoji="0" lang="en-US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pt-BR" smtClean="0"/>
              <a:t>Clique para editar os estilos do texto mestre</a:t>
            </a:r>
          </a:p>
          <a:p>
            <a:pPr lvl="1" eaLnBrk="1" latinLnBrk="0" hangingPunct="1"/>
            <a:r>
              <a:rPr lang="pt-BR" smtClean="0"/>
              <a:t>Segundo nível</a:t>
            </a:r>
          </a:p>
          <a:p>
            <a:pPr lvl="2" eaLnBrk="1" latinLnBrk="0" hangingPunct="1"/>
            <a:r>
              <a:rPr lang="pt-BR" smtClean="0"/>
              <a:t>Terceiro nível</a:t>
            </a:r>
          </a:p>
          <a:p>
            <a:pPr lvl="3" eaLnBrk="1" latinLnBrk="0" hangingPunct="1"/>
            <a:r>
              <a:rPr lang="pt-BR" smtClean="0"/>
              <a:t>Quarto nível</a:t>
            </a:r>
          </a:p>
          <a:p>
            <a:pPr lvl="4" eaLnBrk="1" latinLnBrk="0" hangingPunct="1"/>
            <a:r>
              <a:rPr lang="pt-BR" smtClean="0"/>
              <a:t>Quinto nível</a:t>
            </a:r>
            <a:endParaRPr kumimoji="0"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CA40C4E5-CC32-4410-8AA9-33C0B19F4E15}" type="datetimeFigureOut">
              <a:rPr lang="pt-BR" smtClean="0"/>
              <a:pPr/>
              <a:t>14/12/2017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F9FE90E6-A35F-4863-9FF2-0E2EAD7B878D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>
            <a:extLst/>
          </a:lstStyle>
          <a:p>
            <a:r>
              <a:rPr kumimoji="0" lang="pt-BR" smtClean="0"/>
              <a:t>Clique para editar o estilo do título mestre</a:t>
            </a:r>
            <a:endParaRPr kumimoji="0" lang="en-US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pt-BR" smtClean="0"/>
              <a:t>Clique para editar os estilos do texto mestre</a:t>
            </a:r>
          </a:p>
          <a:p>
            <a:pPr lvl="1" eaLnBrk="1" latinLnBrk="0" hangingPunct="1"/>
            <a:r>
              <a:rPr lang="pt-BR" smtClean="0"/>
              <a:t>Segundo nível</a:t>
            </a:r>
          </a:p>
          <a:p>
            <a:pPr lvl="2" eaLnBrk="1" latinLnBrk="0" hangingPunct="1"/>
            <a:r>
              <a:rPr lang="pt-BR" smtClean="0"/>
              <a:t>Terceiro nível</a:t>
            </a:r>
          </a:p>
          <a:p>
            <a:pPr lvl="3" eaLnBrk="1" latinLnBrk="0" hangingPunct="1"/>
            <a:r>
              <a:rPr lang="pt-BR" smtClean="0"/>
              <a:t>Quarto nível</a:t>
            </a:r>
          </a:p>
          <a:p>
            <a:pPr lvl="4" eaLnBrk="1" latinLnBrk="0" hangingPunct="1"/>
            <a:r>
              <a:rPr lang="pt-BR" smtClean="0"/>
              <a:t>Quinto nível</a:t>
            </a:r>
            <a:endParaRPr kumimoji="0"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CA40C4E5-CC32-4410-8AA9-33C0B19F4E15}" type="datetimeFigureOut">
              <a:rPr lang="pt-BR" smtClean="0"/>
              <a:pPr/>
              <a:t>14/12/2017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F9FE90E6-A35F-4863-9FF2-0E2EAD7B878D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pt-BR" smtClean="0"/>
              <a:t>Clique para editar os estilos do texto mestre</a:t>
            </a:r>
          </a:p>
          <a:p>
            <a:pPr lvl="1" eaLnBrk="1" latinLnBrk="0" hangingPunct="1"/>
            <a:r>
              <a:rPr lang="pt-BR" smtClean="0"/>
              <a:t>Segundo nível</a:t>
            </a:r>
          </a:p>
          <a:p>
            <a:pPr lvl="2" eaLnBrk="1" latinLnBrk="0" hangingPunct="1"/>
            <a:r>
              <a:rPr lang="pt-BR" smtClean="0"/>
              <a:t>Terceiro nível</a:t>
            </a:r>
          </a:p>
          <a:p>
            <a:pPr lvl="3" eaLnBrk="1" latinLnBrk="0" hangingPunct="1"/>
            <a:r>
              <a:rPr lang="pt-BR" smtClean="0"/>
              <a:t>Quarto nível</a:t>
            </a:r>
          </a:p>
          <a:p>
            <a:pPr lvl="4" eaLnBrk="1" latinLnBrk="0" hangingPunct="1"/>
            <a:r>
              <a:rPr lang="pt-BR" smtClean="0"/>
              <a:t>Quinto nível</a:t>
            </a:r>
            <a:endParaRPr kumimoji="0"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CA40C4E5-CC32-4410-8AA9-33C0B19F4E15}" type="datetimeFigureOut">
              <a:rPr lang="pt-BR" smtClean="0"/>
              <a:pPr/>
              <a:t>14/12/2017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F9FE90E6-A35F-4863-9FF2-0E2EAD7B878D}" type="slidenum">
              <a:rPr lang="pt-BR" smtClean="0"/>
              <a:pPr/>
              <a:t>‹nº›</a:t>
            </a:fld>
            <a:endParaRPr lang="pt-BR"/>
          </a:p>
        </p:txBody>
      </p:sp>
      <p:sp>
        <p:nvSpPr>
          <p:cNvPr id="7" name="Título 6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pt-BR" smtClean="0"/>
              <a:t>Clique para editar o estilo do título mestre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pt-BR" smtClean="0"/>
              <a:t>Clique para editar o estilo do título mestre</a:t>
            </a:r>
            <a:endParaRPr kumimoji="0"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pt-BR" smtClean="0"/>
              <a:t>Clique para editar os estilos do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CA40C4E5-CC32-4410-8AA9-33C0B19F4E15}" type="datetimeFigureOut">
              <a:rPr lang="pt-BR" smtClean="0"/>
              <a:pPr/>
              <a:t>14/12/2017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F9FE90E6-A35F-4863-9FF2-0E2EAD7B878D}" type="slidenum">
              <a:rPr lang="pt-BR" smtClean="0"/>
              <a:pPr/>
              <a:t>‹nº›</a:t>
            </a:fld>
            <a:endParaRPr lang="pt-BR"/>
          </a:p>
        </p:txBody>
      </p:sp>
      <p:sp>
        <p:nvSpPr>
          <p:cNvPr id="7" name="Divisa 6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8" name="Divisa 7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pt-BR" smtClean="0"/>
              <a:t>Clique para editar os estilos do texto mestre</a:t>
            </a:r>
          </a:p>
          <a:p>
            <a:pPr lvl="1" eaLnBrk="1" latinLnBrk="0" hangingPunct="1"/>
            <a:r>
              <a:rPr lang="pt-BR" smtClean="0"/>
              <a:t>Segundo nível</a:t>
            </a:r>
          </a:p>
          <a:p>
            <a:pPr lvl="2" eaLnBrk="1" latinLnBrk="0" hangingPunct="1"/>
            <a:r>
              <a:rPr lang="pt-BR" smtClean="0"/>
              <a:t>Terceiro nível</a:t>
            </a:r>
          </a:p>
          <a:p>
            <a:pPr lvl="3" eaLnBrk="1" latinLnBrk="0" hangingPunct="1"/>
            <a:r>
              <a:rPr lang="pt-BR" smtClean="0"/>
              <a:t>Quarto nível</a:t>
            </a:r>
          </a:p>
          <a:p>
            <a:pPr lvl="4" eaLnBrk="1" latinLnBrk="0" hangingPunct="1"/>
            <a:r>
              <a:rPr lang="pt-BR" smtClean="0"/>
              <a:t>Quinto nível</a:t>
            </a:r>
            <a:endParaRPr kumimoji="0" lang="en-US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pt-BR" smtClean="0"/>
              <a:t>Clique para editar os estilos do texto mestre</a:t>
            </a:r>
          </a:p>
          <a:p>
            <a:pPr lvl="1" eaLnBrk="1" latinLnBrk="0" hangingPunct="1"/>
            <a:r>
              <a:rPr lang="pt-BR" smtClean="0"/>
              <a:t>Segundo nível</a:t>
            </a:r>
          </a:p>
          <a:p>
            <a:pPr lvl="2" eaLnBrk="1" latinLnBrk="0" hangingPunct="1"/>
            <a:r>
              <a:rPr lang="pt-BR" smtClean="0"/>
              <a:t>Terceiro nível</a:t>
            </a:r>
          </a:p>
          <a:p>
            <a:pPr lvl="3" eaLnBrk="1" latinLnBrk="0" hangingPunct="1"/>
            <a:r>
              <a:rPr lang="pt-BR" smtClean="0"/>
              <a:t>Quarto nível</a:t>
            </a:r>
          </a:p>
          <a:p>
            <a:pPr lvl="4" eaLnBrk="1" latinLnBrk="0" hangingPunct="1"/>
            <a:r>
              <a:rPr lang="pt-BR" smtClean="0"/>
              <a:t>Quinto nível</a:t>
            </a:r>
            <a:endParaRPr kumimoji="0" lang="en-US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CA40C4E5-CC32-4410-8AA9-33C0B19F4E15}" type="datetimeFigureOut">
              <a:rPr lang="pt-BR" smtClean="0"/>
              <a:pPr/>
              <a:t>14/12/2017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F9FE90E6-A35F-4863-9FF2-0E2EAD7B878D}" type="slidenum">
              <a:rPr lang="pt-BR" smtClean="0"/>
              <a:pPr/>
              <a:t>‹nº›</a:t>
            </a:fld>
            <a:endParaRPr lang="pt-BR"/>
          </a:p>
        </p:txBody>
      </p:sp>
      <p:sp>
        <p:nvSpPr>
          <p:cNvPr id="8" name="Título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pt-BR" smtClean="0"/>
              <a:t>Clique para editar o estilo do título mestre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ação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pt-BR" smtClean="0"/>
              <a:t>Clique para editar o estilo do título mestre</a:t>
            </a:r>
            <a:endParaRPr kumimoji="0"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pt-BR" smtClean="0"/>
              <a:t>Clique para editar os estilos do texto mestre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pt-BR" smtClean="0"/>
              <a:t>Clique para editar os estilos do texto mestre</a:t>
            </a:r>
          </a:p>
        </p:txBody>
      </p:sp>
      <p:sp>
        <p:nvSpPr>
          <p:cNvPr id="5" name="Espaço Reservado para Conteúdo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pt-BR" smtClean="0"/>
              <a:t>Clique para editar os estilos do texto mestre</a:t>
            </a:r>
          </a:p>
          <a:p>
            <a:pPr lvl="1" eaLnBrk="1" latinLnBrk="0" hangingPunct="1"/>
            <a:r>
              <a:rPr lang="pt-BR" smtClean="0"/>
              <a:t>Segundo nível</a:t>
            </a:r>
          </a:p>
          <a:p>
            <a:pPr lvl="2" eaLnBrk="1" latinLnBrk="0" hangingPunct="1"/>
            <a:r>
              <a:rPr lang="pt-BR" smtClean="0"/>
              <a:t>Terceiro nível</a:t>
            </a:r>
          </a:p>
          <a:p>
            <a:pPr lvl="3" eaLnBrk="1" latinLnBrk="0" hangingPunct="1"/>
            <a:r>
              <a:rPr lang="pt-BR" smtClean="0"/>
              <a:t>Quarto nível</a:t>
            </a:r>
          </a:p>
          <a:p>
            <a:pPr lvl="4" eaLnBrk="1" latinLnBrk="0" hangingPunct="1"/>
            <a:r>
              <a:rPr lang="pt-BR" smtClean="0"/>
              <a:t>Quinto nível</a:t>
            </a:r>
            <a:endParaRPr kumimoji="0" lang="en-US"/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pt-BR" smtClean="0"/>
              <a:t>Clique para editar os estilos do texto mestre</a:t>
            </a:r>
          </a:p>
          <a:p>
            <a:pPr lvl="1" eaLnBrk="1" latinLnBrk="0" hangingPunct="1"/>
            <a:r>
              <a:rPr lang="pt-BR" smtClean="0"/>
              <a:t>Segundo nível</a:t>
            </a:r>
          </a:p>
          <a:p>
            <a:pPr lvl="2" eaLnBrk="1" latinLnBrk="0" hangingPunct="1"/>
            <a:r>
              <a:rPr lang="pt-BR" smtClean="0"/>
              <a:t>Terceiro nível</a:t>
            </a:r>
          </a:p>
          <a:p>
            <a:pPr lvl="3" eaLnBrk="1" latinLnBrk="0" hangingPunct="1"/>
            <a:r>
              <a:rPr lang="pt-BR" smtClean="0"/>
              <a:t>Quarto nível</a:t>
            </a:r>
          </a:p>
          <a:p>
            <a:pPr lvl="4" eaLnBrk="1" latinLnBrk="0" hangingPunct="1"/>
            <a:r>
              <a:rPr lang="pt-BR" smtClean="0"/>
              <a:t>Quinto nível</a:t>
            </a:r>
            <a:endParaRPr kumimoji="0" lang="en-US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CA40C4E5-CC32-4410-8AA9-33C0B19F4E15}" type="datetimeFigureOut">
              <a:rPr lang="pt-BR" smtClean="0"/>
              <a:pPr/>
              <a:t>14/12/2017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F9FE90E6-A35F-4863-9FF2-0E2EAD7B878D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CA40C4E5-CC32-4410-8AA9-33C0B19F4E15}" type="datetimeFigureOut">
              <a:rPr lang="pt-BR" smtClean="0"/>
              <a:pPr/>
              <a:t>14/12/2017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F9FE90E6-A35F-4863-9FF2-0E2EAD7B878D}" type="slidenum">
              <a:rPr lang="pt-BR" smtClean="0"/>
              <a:pPr/>
              <a:t>‹nº›</a:t>
            </a:fld>
            <a:endParaRPr lang="pt-BR"/>
          </a:p>
        </p:txBody>
      </p:sp>
      <p:sp>
        <p:nvSpPr>
          <p:cNvPr id="6" name="Título 5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pt-BR" smtClean="0"/>
              <a:t>Clique para editar o estilo do título mestre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CA40C4E5-CC32-4410-8AA9-33C0B19F4E15}" type="datetimeFigureOut">
              <a:rPr lang="pt-BR" smtClean="0"/>
              <a:pPr/>
              <a:t>14/12/2017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F9FE90E6-A35F-4863-9FF2-0E2EAD7B878D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údo com Legenda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pt-BR" smtClean="0"/>
              <a:t>Clique para editar o estilo do título mestre</a:t>
            </a:r>
            <a:endParaRPr kumimoji="0"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pt-BR" smtClean="0"/>
              <a:t>Clique para editar os estilos do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pt-BR" smtClean="0"/>
              <a:t>Clique para editar os estilos do texto mestre</a:t>
            </a:r>
          </a:p>
          <a:p>
            <a:pPr lvl="1" eaLnBrk="1" latinLnBrk="0" hangingPunct="1"/>
            <a:r>
              <a:rPr lang="pt-BR" smtClean="0"/>
              <a:t>Segundo nível</a:t>
            </a:r>
          </a:p>
          <a:p>
            <a:pPr lvl="2" eaLnBrk="1" latinLnBrk="0" hangingPunct="1"/>
            <a:r>
              <a:rPr lang="pt-BR" smtClean="0"/>
              <a:t>Terceiro nível</a:t>
            </a:r>
          </a:p>
          <a:p>
            <a:pPr lvl="3" eaLnBrk="1" latinLnBrk="0" hangingPunct="1"/>
            <a:r>
              <a:rPr lang="pt-BR" smtClean="0"/>
              <a:t>Quarto nível</a:t>
            </a:r>
          </a:p>
          <a:p>
            <a:pPr lvl="4" eaLnBrk="1" latinLnBrk="0" hangingPunct="1"/>
            <a:r>
              <a:rPr lang="pt-BR" smtClean="0"/>
              <a:t>Quinto nível</a:t>
            </a:r>
            <a:endParaRPr kumimoji="0" lang="en-US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>
            <a:extLst/>
          </a:lstStyle>
          <a:p>
            <a:fld id="{CA40C4E5-CC32-4410-8AA9-33C0B19F4E15}" type="datetimeFigureOut">
              <a:rPr lang="pt-BR" smtClean="0"/>
              <a:pPr/>
              <a:t>14/12/2017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F9FE90E6-A35F-4863-9FF2-0E2EAD7B878D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m com Legenda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pt-BR" smtClean="0"/>
              <a:t>Clique para editar os estilos do texto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pt-BR" smtClean="0"/>
              <a:t>Clique no ícone para adicionar uma imagem</a:t>
            </a:r>
            <a:endParaRPr kumimoji="0" lang="en-US" dirty="0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CA40C4E5-CC32-4410-8AA9-33C0B19F4E15}" type="datetimeFigureOut">
              <a:rPr lang="pt-BR" smtClean="0"/>
              <a:pPr/>
              <a:t>14/12/2017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F9FE90E6-A35F-4863-9FF2-0E2EAD7B878D}" type="slidenum">
              <a:rPr lang="pt-BR" smtClean="0"/>
              <a:pPr/>
              <a:t>‹nº›</a:t>
            </a:fld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pt-BR" smtClean="0"/>
              <a:t>Clique para editar o estilo do título mestre</a:t>
            </a:r>
            <a:endParaRPr kumimoji="0" lang="en-US"/>
          </a:p>
        </p:txBody>
      </p:sp>
      <p:sp>
        <p:nvSpPr>
          <p:cNvPr id="8" name="Forma livre 7"/>
          <p:cNvSpPr>
            <a:spLocks/>
          </p:cNvSpPr>
          <p:nvPr/>
        </p:nvSpPr>
        <p:spPr bwMode="auto">
          <a:xfrm>
            <a:off x="716436" y="5001993"/>
            <a:ext cx="3802003" cy="144311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-329" y="347"/>
                </a:moveTo>
                <a:lnTo>
                  <a:pt x="7156" y="682"/>
                </a:lnTo>
                <a:lnTo>
                  <a:pt x="5229" y="682"/>
                </a:lnTo>
                <a:lnTo>
                  <a:pt x="-328" y="345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9" name="Forma livre 8"/>
          <p:cNvSpPr>
            <a:spLocks/>
          </p:cNvSpPr>
          <p:nvPr/>
        </p:nvSpPr>
        <p:spPr bwMode="auto">
          <a:xfrm>
            <a:off x="-53561" y="5785023"/>
            <a:ext cx="3802003" cy="838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817" y="97"/>
                </a:moveTo>
                <a:lnTo>
                  <a:pt x="6408" y="682"/>
                </a:lnTo>
                <a:lnTo>
                  <a:pt x="5232" y="685"/>
                </a:lnTo>
                <a:lnTo>
                  <a:pt x="829" y="101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0" name="Triângulo retângulo 9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1" name="Conector reto 10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Divisa 11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13" name="Divisa 12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rma livre 12"/>
          <p:cNvSpPr>
            <a:spLocks/>
          </p:cNvSpPr>
          <p:nvPr/>
        </p:nvSpPr>
        <p:spPr bwMode="auto">
          <a:xfrm>
            <a:off x="716436" y="5001993"/>
            <a:ext cx="3802003" cy="144311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-329" y="347"/>
                </a:moveTo>
                <a:lnTo>
                  <a:pt x="7156" y="682"/>
                </a:lnTo>
                <a:lnTo>
                  <a:pt x="5229" y="682"/>
                </a:lnTo>
                <a:lnTo>
                  <a:pt x="-328" y="345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2" name="Forma livre 11"/>
          <p:cNvSpPr>
            <a:spLocks/>
          </p:cNvSpPr>
          <p:nvPr/>
        </p:nvSpPr>
        <p:spPr bwMode="auto">
          <a:xfrm>
            <a:off x="-53561" y="5785023"/>
            <a:ext cx="3802003" cy="838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817" y="97"/>
                </a:moveTo>
                <a:lnTo>
                  <a:pt x="6408" y="682"/>
                </a:lnTo>
                <a:lnTo>
                  <a:pt x="5232" y="685"/>
                </a:lnTo>
                <a:lnTo>
                  <a:pt x="829" y="101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4" name="Triângulo retângulo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3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5" name="Conector reto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Espaço Reservado para Título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kumimoji="0" lang="pt-BR" smtClean="0"/>
              <a:t>Clique para editar o estilo do título mestre</a:t>
            </a:r>
            <a:endParaRPr kumimoji="0" lang="en-US"/>
          </a:p>
        </p:txBody>
      </p:sp>
      <p:sp>
        <p:nvSpPr>
          <p:cNvPr id="30" name="Espaço Reservado para Texto 29"/>
          <p:cNvSpPr>
            <a:spLocks noGrp="1"/>
          </p:cNvSpPr>
          <p:nvPr>
            <p:ph type="body" idx="1"/>
          </p:nvPr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pt-BR" smtClean="0"/>
              <a:t>Clique para editar os estilos do texto mestre</a:t>
            </a:r>
          </a:p>
          <a:p>
            <a:pPr lvl="1" eaLnBrk="1" latinLnBrk="0" hangingPunct="1"/>
            <a:r>
              <a:rPr kumimoji="0" lang="pt-BR" smtClean="0"/>
              <a:t>Segundo nível</a:t>
            </a:r>
          </a:p>
          <a:p>
            <a:pPr lvl="2" eaLnBrk="1" latinLnBrk="0" hangingPunct="1"/>
            <a:r>
              <a:rPr kumimoji="0" lang="pt-BR" smtClean="0"/>
              <a:t>Terceiro nível</a:t>
            </a:r>
          </a:p>
          <a:p>
            <a:pPr lvl="3" eaLnBrk="1" latinLnBrk="0" hangingPunct="1"/>
            <a:r>
              <a:rPr kumimoji="0" lang="pt-BR" smtClean="0"/>
              <a:t>Quarto nível</a:t>
            </a:r>
          </a:p>
          <a:p>
            <a:pPr lvl="4" eaLnBrk="1" latinLnBrk="0" hangingPunct="1"/>
            <a:r>
              <a:rPr kumimoji="0" lang="pt-BR" smtClean="0"/>
              <a:t>Quinto nível</a:t>
            </a:r>
            <a:endParaRPr kumimoji="0" lang="en-US"/>
          </a:p>
        </p:txBody>
      </p:sp>
      <p:sp>
        <p:nvSpPr>
          <p:cNvPr id="10" name="Espaço Reservado para Data 9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CA40C4E5-CC32-4410-8AA9-33C0B19F4E15}" type="datetimeFigureOut">
              <a:rPr lang="pt-BR" smtClean="0"/>
              <a:pPr/>
              <a:t>14/12/2017</a:t>
            </a:fld>
            <a:endParaRPr lang="pt-BR"/>
          </a:p>
        </p:txBody>
      </p:sp>
      <p:sp>
        <p:nvSpPr>
          <p:cNvPr id="22" name="Espaço Reservado para Rodapé 21"/>
          <p:cNvSpPr>
            <a:spLocks noGrp="1"/>
          </p:cNvSpPr>
          <p:nvPr>
            <p:ph type="ftr" sz="quarter" idx="3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endParaRPr lang="pt-BR"/>
          </a:p>
        </p:txBody>
      </p:sp>
      <p:sp>
        <p:nvSpPr>
          <p:cNvPr id="18" name="Espaço Reservado para Número de Slide 17"/>
          <p:cNvSpPr>
            <a:spLocks noGrp="1"/>
          </p:cNvSpPr>
          <p:nvPr>
            <p:ph type="sldNum" sz="quarter" idx="4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F9FE90E6-A35F-4863-9FF2-0E2EAD7B878D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media" Target="../media/media1.mp4"/><Relationship Id="rId2" Type="http://schemas.openxmlformats.org/officeDocument/2006/relationships/slideLayout" Target="../slideLayouts/slideLayout2.xml"/><Relationship Id="rId1" Type="http://schemas.openxmlformats.org/officeDocument/2006/relationships/video" Target="NULL" TargetMode="External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2357422" y="214290"/>
            <a:ext cx="3771872" cy="1470025"/>
          </a:xfrm>
        </p:spPr>
        <p:txBody>
          <a:bodyPr>
            <a:normAutofit fontScale="90000"/>
          </a:bodyPr>
          <a:lstStyle/>
          <a:p>
            <a:pPr algn="ctr"/>
            <a:r>
              <a:rPr lang="pt-BR" dirty="0" err="1" smtClean="0"/>
              <a:t>Archery</a:t>
            </a:r>
            <a:r>
              <a:rPr lang="pt-BR" dirty="0" smtClean="0"/>
              <a:t> Simulator</a:t>
            </a:r>
            <a:endParaRPr lang="pt-BR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44947" y="5823737"/>
            <a:ext cx="7772400" cy="1199704"/>
          </a:xfrm>
        </p:spPr>
        <p:txBody>
          <a:bodyPr/>
          <a:lstStyle/>
          <a:p>
            <a:r>
              <a:rPr lang="pt-BR" dirty="0" err="1" smtClean="0"/>
              <a:t>Developement</a:t>
            </a:r>
            <a:r>
              <a:rPr lang="pt-BR" dirty="0" smtClean="0"/>
              <a:t> </a:t>
            </a:r>
            <a:r>
              <a:rPr lang="pt-BR" dirty="0" err="1" smtClean="0"/>
              <a:t>by</a:t>
            </a:r>
            <a:r>
              <a:rPr lang="pt-BR" dirty="0" smtClean="0"/>
              <a:t>: Jardel Brandon</a:t>
            </a:r>
          </a:p>
          <a:p>
            <a:r>
              <a:rPr lang="pt-BR" dirty="0" smtClean="0"/>
              <a:t>José Aurélio</a:t>
            </a:r>
            <a:endParaRPr lang="pt-BR" dirty="0"/>
          </a:p>
        </p:txBody>
      </p:sp>
      <p:pic>
        <p:nvPicPr>
          <p:cNvPr id="4" name="Imagem 3" descr="image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1670" y="2071678"/>
            <a:ext cx="4572000" cy="378621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Wii arco e flecha">
            <a:hlinkClick r:id="" action="ppaction://media"/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=""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6657" y="1268760"/>
            <a:ext cx="8710686" cy="4900190"/>
          </a:xfrm>
        </p:spPr>
      </p:pic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BR" dirty="0" smtClean="0"/>
              <a:t>Vídeo ilustrativo da idealização </a:t>
            </a:r>
            <a:endParaRPr lang="pt-BR" dirty="0"/>
          </a:p>
        </p:txBody>
      </p:sp>
    </p:spTree>
    <p:extLst>
      <p:ext uri="{BB962C8B-B14F-4D97-AF65-F5344CB8AC3E}">
        <p14:creationId xmlns="" xmlns:p14="http://schemas.microsoft.com/office/powerpoint/2010/main" val="2401934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481329"/>
            <a:ext cx="8229600" cy="1590481"/>
          </a:xfrm>
        </p:spPr>
        <p:txBody>
          <a:bodyPr>
            <a:normAutofit/>
          </a:bodyPr>
          <a:lstStyle/>
          <a:p>
            <a:endParaRPr lang="pt-BR" dirty="0" smtClean="0"/>
          </a:p>
          <a:p>
            <a:r>
              <a:rPr lang="pt-BR" dirty="0" smtClean="0"/>
              <a:t>         2D                                         3D</a:t>
            </a:r>
            <a:endParaRPr lang="pt-BR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BR" sz="4400" dirty="0" smtClean="0"/>
              <a:t>Idealização do Software</a:t>
            </a:r>
            <a:endParaRPr lang="pt-BR" sz="4400" dirty="0"/>
          </a:p>
        </p:txBody>
      </p:sp>
      <p:pic>
        <p:nvPicPr>
          <p:cNvPr id="4" name="Imagem 3" descr="22521331113323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910" y="2714620"/>
            <a:ext cx="3857652" cy="2714644"/>
          </a:xfrm>
          <a:prstGeom prst="rect">
            <a:avLst/>
          </a:prstGeom>
        </p:spPr>
      </p:pic>
      <p:pic>
        <p:nvPicPr>
          <p:cNvPr id="6" name="Imagem 5" descr="unnamed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2066" y="2643182"/>
            <a:ext cx="3855720" cy="2714644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 descr="unnamed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66862" y="2000241"/>
            <a:ext cx="6010275" cy="3434566"/>
          </a:xfrm>
        </p:spPr>
      </p:pic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Idealização do Menu</a:t>
            </a:r>
            <a:endParaRPr lang="pt-BR" dirty="0"/>
          </a:p>
        </p:txBody>
      </p:sp>
      <p:sp>
        <p:nvSpPr>
          <p:cNvPr id="5" name="Retângulo de cantos arredondados 4"/>
          <p:cNvSpPr/>
          <p:nvPr/>
        </p:nvSpPr>
        <p:spPr>
          <a:xfrm>
            <a:off x="3500430" y="4500570"/>
            <a:ext cx="2143140" cy="2857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Informações</a:t>
            </a:r>
            <a:endParaRPr lang="pt-BR" dirty="0"/>
          </a:p>
        </p:txBody>
      </p:sp>
      <p:sp>
        <p:nvSpPr>
          <p:cNvPr id="6" name="Retângulo de cantos arredondados 5"/>
          <p:cNvSpPr/>
          <p:nvPr/>
        </p:nvSpPr>
        <p:spPr>
          <a:xfrm>
            <a:off x="3500430" y="4000504"/>
            <a:ext cx="2143140" cy="3571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Jogar</a:t>
            </a:r>
            <a:endParaRPr lang="pt-BR" dirty="0"/>
          </a:p>
        </p:txBody>
      </p:sp>
      <p:pic>
        <p:nvPicPr>
          <p:cNvPr id="7" name="Espaço Reservado para Conteúdo 3" descr="Captura-de-Tela-2014-09-16-às-11.59.31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715008" y="2500306"/>
            <a:ext cx="688168" cy="59607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Retângulo 7"/>
          <p:cNvSpPr/>
          <p:nvPr/>
        </p:nvSpPr>
        <p:spPr>
          <a:xfrm>
            <a:off x="3500430" y="2643182"/>
            <a:ext cx="2143140" cy="10715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 smtClean="0"/>
              <a:t>ArchPOO</a:t>
            </a:r>
            <a:endParaRPr lang="pt-BR" dirty="0"/>
          </a:p>
        </p:txBody>
      </p:sp>
    </p:spTree>
  </p:cSld>
  <p:clrMapOvr>
    <a:masterClrMapping/>
  </p:clrMapOvr>
  <p:transition>
    <p:cover dir="rd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Idealização do Hardware</a:t>
            </a:r>
            <a:endParaRPr lang="pt-BR" dirty="0"/>
          </a:p>
        </p:txBody>
      </p:sp>
      <p:pic>
        <p:nvPicPr>
          <p:cNvPr id="4" name="Espaço Reservado para Conteúdo 27" descr="images (3)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flipH="1">
            <a:off x="3143240" y="2000240"/>
            <a:ext cx="2958326" cy="2958326"/>
          </a:xfrm>
        </p:spPr>
      </p:pic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Espaço Reservado para Conteúdo 27" descr="images (3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2928926" y="2071678"/>
            <a:ext cx="3071834" cy="3286148"/>
          </a:xfrm>
          <a:prstGeom prst="rect">
            <a:avLst/>
          </a:prstGeom>
        </p:spPr>
      </p:pic>
      <p:pic>
        <p:nvPicPr>
          <p:cNvPr id="5" name="Espaço Reservado para Conteúdo 5" descr="download (2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6380" y="857232"/>
            <a:ext cx="1071570" cy="1071570"/>
          </a:xfrm>
          <a:prstGeom prst="rect">
            <a:avLst/>
          </a:prstGeom>
        </p:spPr>
      </p:pic>
      <p:sp>
        <p:nvSpPr>
          <p:cNvPr id="6" name="Elipse 5"/>
          <p:cNvSpPr/>
          <p:nvPr/>
        </p:nvSpPr>
        <p:spPr>
          <a:xfrm>
            <a:off x="4357686" y="2714620"/>
            <a:ext cx="285752" cy="214314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7" name="Conector de seta reta 6"/>
          <p:cNvCxnSpPr/>
          <p:nvPr/>
        </p:nvCxnSpPr>
        <p:spPr>
          <a:xfrm rot="5400000">
            <a:off x="4500562" y="2071678"/>
            <a:ext cx="714380" cy="42862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Espaço Reservado para Conteúdo 27" descr="images (3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1500166" y="0"/>
            <a:ext cx="5746100" cy="6146991"/>
          </a:xfrm>
          <a:prstGeom prst="rect">
            <a:avLst/>
          </a:prstGeom>
        </p:spPr>
      </p:pic>
      <p:pic>
        <p:nvPicPr>
          <p:cNvPr id="5" name="Espaço Reservado para Conteúdo 5" descr="354-large_underwear_default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5400000">
            <a:off x="5115841" y="2670845"/>
            <a:ext cx="446641" cy="534192"/>
          </a:xfrm>
          <a:prstGeom prst="rect">
            <a:avLst/>
          </a:prstGeom>
        </p:spPr>
      </p:pic>
      <p:sp>
        <p:nvSpPr>
          <p:cNvPr id="6" name="Elipse 5"/>
          <p:cNvSpPr/>
          <p:nvPr/>
        </p:nvSpPr>
        <p:spPr>
          <a:xfrm>
            <a:off x="4214810" y="1285860"/>
            <a:ext cx="571504" cy="42862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7" name="Conector de seta reta 6"/>
          <p:cNvCxnSpPr/>
          <p:nvPr/>
        </p:nvCxnSpPr>
        <p:spPr>
          <a:xfrm rot="16200000" flipH="1">
            <a:off x="4298807" y="1844805"/>
            <a:ext cx="1509206" cy="96282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Conector de seta reta 7"/>
          <p:cNvCxnSpPr/>
          <p:nvPr/>
        </p:nvCxnSpPr>
        <p:spPr>
          <a:xfrm rot="10800000">
            <a:off x="4071934" y="3143248"/>
            <a:ext cx="1214446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ítulo 1"/>
          <p:cNvSpPr txBox="1">
            <a:spLocks/>
          </p:cNvSpPr>
          <p:nvPr/>
        </p:nvSpPr>
        <p:spPr>
          <a:xfrm>
            <a:off x="6215074" y="1785926"/>
            <a:ext cx="1685908" cy="2011354"/>
          </a:xfrm>
          <a:prstGeom prst="rect">
            <a:avLst/>
          </a:prstGeom>
        </p:spPr>
        <p:txBody>
          <a:bodyPr vert="horz" rtlCol="0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Percurso da corda da coleira</a:t>
            </a:r>
            <a:endParaRPr kumimoji="0" lang="pt-BR" sz="1400" b="1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>
                <a:outerShdw blurRad="31750" dist="25400" dir="5400000" algn="tl" rotWithShape="0">
                  <a:srgbClr val="000000">
                    <a:alpha val="25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Espaço Reservado para Conteúdo 27" descr="images (3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1928794" y="2714620"/>
            <a:ext cx="3071834" cy="3286148"/>
          </a:xfrm>
          <a:prstGeom prst="rect">
            <a:avLst/>
          </a:prstGeom>
        </p:spPr>
      </p:pic>
      <p:pic>
        <p:nvPicPr>
          <p:cNvPr id="5" name="Espaço Reservado para Conteúdo 5" descr="download (2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6248" y="1500174"/>
            <a:ext cx="1071570" cy="1071570"/>
          </a:xfrm>
          <a:prstGeom prst="rect">
            <a:avLst/>
          </a:prstGeom>
        </p:spPr>
      </p:pic>
      <p:sp>
        <p:nvSpPr>
          <p:cNvPr id="6" name="Elipse 5"/>
          <p:cNvSpPr/>
          <p:nvPr/>
        </p:nvSpPr>
        <p:spPr>
          <a:xfrm>
            <a:off x="3357554" y="3357562"/>
            <a:ext cx="285752" cy="214314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7" name="Conector de seta reta 6"/>
          <p:cNvCxnSpPr/>
          <p:nvPr/>
        </p:nvCxnSpPr>
        <p:spPr>
          <a:xfrm rot="5400000">
            <a:off x="3500430" y="2714620"/>
            <a:ext cx="714380" cy="42862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de seta reta 7"/>
          <p:cNvCxnSpPr/>
          <p:nvPr/>
        </p:nvCxnSpPr>
        <p:spPr>
          <a:xfrm rot="10800000">
            <a:off x="5500694" y="2143116"/>
            <a:ext cx="785818" cy="35719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Espaço Reservado para Conteúdo 9" descr="download (3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512" y="2357430"/>
            <a:ext cx="914397" cy="580415"/>
          </a:xfrm>
          <a:prstGeom prst="rect">
            <a:avLst/>
          </a:prstGeom>
        </p:spPr>
      </p:pic>
      <p:cxnSp>
        <p:nvCxnSpPr>
          <p:cNvPr id="10" name="Conector de seta reta 9"/>
          <p:cNvCxnSpPr/>
          <p:nvPr/>
        </p:nvCxnSpPr>
        <p:spPr>
          <a:xfrm>
            <a:off x="3428992" y="1142984"/>
            <a:ext cx="642942" cy="50006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Espaço Reservado para Conteúdo 7" descr="download (1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8860" y="642918"/>
            <a:ext cx="804860" cy="602868"/>
          </a:xfrm>
          <a:prstGeom prst="rect">
            <a:avLst/>
          </a:prstGeom>
        </p:spPr>
      </p:pic>
      <p:pic>
        <p:nvPicPr>
          <p:cNvPr id="12" name="Espaço Reservado para Conteúdo 3" descr="Modulo_Bluetooth_HC-05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143636" y="357190"/>
            <a:ext cx="815277" cy="685792"/>
          </a:xfrm>
          <a:prstGeom prst="rect">
            <a:avLst/>
          </a:prstGeom>
        </p:spPr>
      </p:pic>
      <p:cxnSp>
        <p:nvCxnSpPr>
          <p:cNvPr id="13" name="Conector de seta reta 12"/>
          <p:cNvCxnSpPr/>
          <p:nvPr/>
        </p:nvCxnSpPr>
        <p:spPr>
          <a:xfrm rot="10800000" flipV="1">
            <a:off x="5429256" y="1071546"/>
            <a:ext cx="642942" cy="35719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wedg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Espaço Reservado para Conteúdo 10" descr="images (1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6446" y="2428868"/>
            <a:ext cx="2143125" cy="2143125"/>
          </a:xfrm>
          <a:prstGeom prst="rect">
            <a:avLst/>
          </a:prstGeom>
        </p:spPr>
      </p:pic>
      <p:pic>
        <p:nvPicPr>
          <p:cNvPr id="5" name="Espaço Reservado para Conteúdo 27" descr="images (3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714348" y="2071678"/>
            <a:ext cx="2112124" cy="2928958"/>
          </a:xfrm>
          <a:prstGeom prst="rect">
            <a:avLst/>
          </a:prstGeom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214678" y="3429000"/>
            <a:ext cx="1928826" cy="2630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Integração Hardware-Software.</a:t>
            </a:r>
          </a:p>
          <a:p>
            <a:r>
              <a:rPr lang="pt-BR" dirty="0"/>
              <a:t>Simular um esporte olímpico com conforto e segurança </a:t>
            </a:r>
            <a:r>
              <a:rPr lang="pt-BR" dirty="0" smtClean="0"/>
              <a:t>de sua casa.</a:t>
            </a:r>
          </a:p>
          <a:p>
            <a:r>
              <a:rPr lang="pt-BR" dirty="0" smtClean="0"/>
              <a:t>Diversão.</a:t>
            </a:r>
          </a:p>
          <a:p>
            <a:endParaRPr lang="pt-BR" dirty="0" smtClean="0"/>
          </a:p>
          <a:p>
            <a:endParaRPr lang="pt-BR" dirty="0"/>
          </a:p>
          <a:p>
            <a:r>
              <a:rPr lang="pt-BR" dirty="0"/>
              <a:t>Classes – Arco, Força, Flecha, Alvo e Distância.</a:t>
            </a:r>
          </a:p>
          <a:p>
            <a:r>
              <a:rPr lang="pt-BR" dirty="0"/>
              <a:t>Métodos – Aplicar Força, Atirar Flecha, Acertar Alvo, Pontuar e Mudar Distância.</a:t>
            </a:r>
          </a:p>
          <a:p>
            <a:endParaRPr lang="pt-BR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Principais Objetivos</a:t>
            </a:r>
            <a:endParaRPr lang="pt-BR" dirty="0"/>
          </a:p>
        </p:txBody>
      </p:sp>
      <p:sp>
        <p:nvSpPr>
          <p:cNvPr id="5" name="Título 1"/>
          <p:cNvSpPr txBox="1">
            <a:spLocks/>
          </p:cNvSpPr>
          <p:nvPr/>
        </p:nvSpPr>
        <p:spPr>
          <a:xfrm>
            <a:off x="447839" y="3172809"/>
            <a:ext cx="8229600" cy="1143000"/>
          </a:xfrm>
          <a:prstGeom prst="rect">
            <a:avLst/>
          </a:prstGeom>
        </p:spPr>
        <p:txBody>
          <a:bodyPr vert="horz" rtlCol="0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100" b="1" kern="120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r>
              <a:rPr lang="pt-BR" dirty="0"/>
              <a:t>Principais Classes e Métodos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urso">
  <a:themeElements>
    <a:clrScheme name="Concurso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Concurso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inorFont>
    </a:fontScheme>
    <a:fmtScheme name="Concurso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95000" t="-106500" r="5000" b="2065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214</TotalTime>
  <Words>84</Words>
  <Application>Microsoft Office PowerPoint</Application>
  <PresentationFormat>Apresentação na tela (4:3)</PresentationFormat>
  <Paragraphs>22</Paragraphs>
  <Slides>10</Slides>
  <Notes>0</Notes>
  <HiddenSlides>0</HiddenSlides>
  <MMClips>1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10</vt:i4>
      </vt:variant>
    </vt:vector>
  </HeadingPairs>
  <TitlesOfParts>
    <vt:vector size="11" baseType="lpstr">
      <vt:lpstr>Concurso</vt:lpstr>
      <vt:lpstr>Archery Simulator</vt:lpstr>
      <vt:lpstr>Idealização do Software</vt:lpstr>
      <vt:lpstr>Idealização do Menu</vt:lpstr>
      <vt:lpstr>Idealização do Hardware</vt:lpstr>
      <vt:lpstr>Slide 5</vt:lpstr>
      <vt:lpstr>Slide 6</vt:lpstr>
      <vt:lpstr>Slide 7</vt:lpstr>
      <vt:lpstr>Slide 8</vt:lpstr>
      <vt:lpstr>Principais Objetivos</vt:lpstr>
      <vt:lpstr>Vídeo ilustrativo da idealização 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Archery Simulator</dc:title>
  <dc:creator>Noberto JR</dc:creator>
  <cp:lastModifiedBy>Noberto JR</cp:lastModifiedBy>
  <cp:revision>21</cp:revision>
  <dcterms:created xsi:type="dcterms:W3CDTF">2017-12-04T15:55:13Z</dcterms:created>
  <dcterms:modified xsi:type="dcterms:W3CDTF">2017-12-14T13:11:39Z</dcterms:modified>
</cp:coreProperties>
</file>